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  <p:sldMasterId id="2147483900" r:id="rId3"/>
    <p:sldMasterId id="2147483912" r:id="rId4"/>
    <p:sldMasterId id="2147483924" r:id="rId5"/>
    <p:sldMasterId id="2147483948" r:id="rId6"/>
  </p:sldMasterIdLst>
  <p:notesMasterIdLst>
    <p:notesMasterId r:id="rId31"/>
  </p:notesMasterIdLst>
  <p:sldIdLst>
    <p:sldId id="256" r:id="rId7"/>
    <p:sldId id="290" r:id="rId8"/>
    <p:sldId id="258" r:id="rId9"/>
    <p:sldId id="259" r:id="rId10"/>
    <p:sldId id="272" r:id="rId11"/>
    <p:sldId id="296" r:id="rId12"/>
    <p:sldId id="297" r:id="rId13"/>
    <p:sldId id="299" r:id="rId14"/>
    <p:sldId id="301" r:id="rId15"/>
    <p:sldId id="305" r:id="rId16"/>
    <p:sldId id="300" r:id="rId17"/>
    <p:sldId id="303" r:id="rId18"/>
    <p:sldId id="292" r:id="rId19"/>
    <p:sldId id="293" r:id="rId20"/>
    <p:sldId id="277" r:id="rId21"/>
    <p:sldId id="307" r:id="rId22"/>
    <p:sldId id="281" r:id="rId23"/>
    <p:sldId id="308" r:id="rId24"/>
    <p:sldId id="282" r:id="rId25"/>
    <p:sldId id="309" r:id="rId26"/>
    <p:sldId id="310" r:id="rId27"/>
    <p:sldId id="295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FF"/>
    <a:srgbClr val="000000"/>
    <a:srgbClr val="FB8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791" autoAdjust="0"/>
    <p:restoredTop sz="94660"/>
  </p:normalViewPr>
  <p:slideViewPr>
    <p:cSldViewPr>
      <p:cViewPr varScale="1">
        <p:scale>
          <a:sx n="69" d="100"/>
          <a:sy n="69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1EE8D-C693-46C8-A502-5ACEE7E31E2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01E4D-DA9F-4519-86E8-8A9F4E6830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AA6F-CC25-498D-8234-1E834B8AC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AA6F-CC25-498D-8234-1E834B8AC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8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40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62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27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94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86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58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2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66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95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87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46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24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0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58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19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10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8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71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71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04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55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16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93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711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26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15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9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80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89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91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70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07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66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905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678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592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7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467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586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972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3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273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308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7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803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325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863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343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128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663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192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594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7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80FDDAF-BDE9-42FA-B541-9409DE13BF7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F0AAA6F-CC25-498D-8234-1E834B8AC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C24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C24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C24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C24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45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C24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C24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C24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C24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61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C24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C24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C24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C24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53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C24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C24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C24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C24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18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C24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C24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C24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C24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30.01.2018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70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5000">
              <a:schemeClr val="bg2">
                <a:tint val="98000"/>
                <a:shade val="100000"/>
                <a:hueMod val="100000"/>
                <a:satMod val="130000"/>
                <a:lumMod val="112000"/>
              </a:schemeClr>
            </a:gs>
            <a:gs pos="65000">
              <a:schemeClr val="bg2">
                <a:shade val="84000"/>
                <a:hueMod val="96000"/>
                <a:satMod val="120000"/>
                <a:lumMod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8053284" cy="1470025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Урок русского языка в </a:t>
            </a: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rgbClr val="FFFF00"/>
                </a:solidFill>
              </a:rPr>
              <a:t> классе.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7584" y="3375491"/>
            <a:ext cx="8136904" cy="6858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FFFF"/>
                </a:solidFill>
              </a:rPr>
              <a:t>Абдуллаева </a:t>
            </a:r>
            <a:r>
              <a:rPr lang="ru-RU" sz="4400" dirty="0" err="1" smtClean="0">
                <a:solidFill>
                  <a:srgbClr val="FFFFFF"/>
                </a:solidFill>
              </a:rPr>
              <a:t>Извина</a:t>
            </a:r>
            <a:r>
              <a:rPr lang="ru-RU" sz="4400" dirty="0" smtClean="0">
                <a:solidFill>
                  <a:srgbClr val="FFFFFF"/>
                </a:solidFill>
              </a:rPr>
              <a:t> </a:t>
            </a:r>
            <a:r>
              <a:rPr lang="ru-RU" sz="4400" dirty="0" err="1" smtClean="0">
                <a:solidFill>
                  <a:srgbClr val="FFFFFF"/>
                </a:solidFill>
              </a:rPr>
              <a:t>Рамазановна</a:t>
            </a:r>
            <a:r>
              <a:rPr lang="ru-RU" sz="4400" dirty="0" smtClean="0">
                <a:solidFill>
                  <a:srgbClr val="FFFFFF"/>
                </a:solidFill>
              </a:rPr>
              <a:t>.</a:t>
            </a:r>
            <a:endParaRPr lang="ru-RU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1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50473"/>
            <a:ext cx="4248472" cy="49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0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2463215"/>
            <a:ext cx="8892480" cy="73152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«Роль имен прилагательных в речи».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035040" cy="1368152"/>
          </a:xfrm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</a:rPr>
              <a:t>Тема: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48" l="0" r="9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71400"/>
            <a:ext cx="3000375" cy="3000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8487"/>
            <a:ext cx="3612174" cy="328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4314509"/>
            <a:ext cx="21907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1"/>
            <a:ext cx="917117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" y="35234"/>
            <a:ext cx="3032657" cy="3212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173199"/>
            <a:ext cx="6048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00"/>
                </a:solidFill>
              </a:rPr>
              <a:t>«О, сколько </a:t>
            </a:r>
          </a:p>
          <a:p>
            <a:pPr algn="ctr"/>
            <a:r>
              <a:rPr lang="ru-RU" sz="4800" dirty="0" smtClean="0">
                <a:solidFill>
                  <a:srgbClr val="000000"/>
                </a:solidFill>
              </a:rPr>
              <a:t>нам открытий чудных </a:t>
            </a:r>
          </a:p>
          <a:p>
            <a:pPr algn="ctr"/>
            <a:r>
              <a:rPr lang="ru-RU" sz="4800" dirty="0" smtClean="0">
                <a:solidFill>
                  <a:srgbClr val="000000"/>
                </a:solidFill>
              </a:rPr>
              <a:t>готовит просвещенья </a:t>
            </a:r>
          </a:p>
          <a:p>
            <a:pPr algn="ctr"/>
            <a:r>
              <a:rPr lang="ru-RU" sz="4800" dirty="0" smtClean="0">
                <a:solidFill>
                  <a:srgbClr val="000000"/>
                </a:solidFill>
              </a:rPr>
              <a:t>дух».</a:t>
            </a:r>
            <a:endParaRPr lang="ru-RU" sz="4800" dirty="0">
              <a:solidFill>
                <a:srgbClr val="0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01" y="3685988"/>
            <a:ext cx="2716574" cy="32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" y="0"/>
            <a:ext cx="9123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9452" y="1340768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FF"/>
                </a:solidFill>
              </a:rPr>
              <a:t>Упражнение 270,</a:t>
            </a:r>
          </a:p>
          <a:p>
            <a:r>
              <a:rPr lang="ru-RU" sz="4800" dirty="0" smtClean="0">
                <a:solidFill>
                  <a:srgbClr val="FFFFFF"/>
                </a:solidFill>
              </a:rPr>
              <a:t> страница  137</a:t>
            </a:r>
            <a:endParaRPr lang="ru-RU" sz="4800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10510"/>
            <a:ext cx="4347414" cy="35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274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08" y="332656"/>
            <a:ext cx="8686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Работа с калейдоскопом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4667" l="4483" r="96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55986"/>
            <a:ext cx="7992888" cy="53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09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718"/>
            <a:ext cx="7956376" cy="596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4034"/>
            <a:ext cx="86409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FF"/>
                </a:solidFill>
              </a:rPr>
              <a:t>Цели: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FFFFFF"/>
                </a:solidFill>
              </a:rPr>
              <a:t>сформировать у учащихся представление о роли прилагательных в речи;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FFFFFF"/>
                </a:solidFill>
              </a:rPr>
              <a:t>актуализировать опорные знания и умения по данной теме;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FFFFFF"/>
                </a:solidFill>
              </a:rPr>
              <a:t>совершенствовать навыки правописания прилагательных;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FFFFFF"/>
                </a:solidFill>
              </a:rPr>
              <a:t>развивать речевые навыки при построении устных и письменных высказываний</a:t>
            </a:r>
          </a:p>
          <a:p>
            <a:pPr algn="just"/>
            <a:r>
              <a:rPr lang="ru-RU" dirty="0" smtClean="0">
                <a:solidFill>
                  <a:srgbClr val="244C24"/>
                </a:solidFill>
              </a:rPr>
              <a:t>:</a:t>
            </a:r>
            <a:endParaRPr lang="ru-RU" dirty="0">
              <a:solidFill>
                <a:srgbClr val="244C2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15356"/>
            <a:ext cx="4392488" cy="244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7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50">
              <a:srgbClr val="21B5E9"/>
            </a:gs>
            <a:gs pos="25000">
              <a:srgbClr val="00B0F0"/>
            </a:gs>
            <a:gs pos="100000">
              <a:srgbClr val="FFFF00"/>
            </a:gs>
            <a:gs pos="52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06489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4655" y="836712"/>
            <a:ext cx="7488832" cy="1754326"/>
          </a:xfrm>
          <a:prstGeom prst="rect">
            <a:avLst/>
          </a:prstGeom>
          <a:solidFill>
            <a:srgbClr val="FF006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Электронное тестирование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11" b="100000" l="394" r="100000">
                        <a14:foregroundMark x1="51575" y1="56000" x2="51575" y2="56000"/>
                        <a14:foregroundMark x1="51181" y1="55556" x2="36220" y2="36444"/>
                        <a14:foregroundMark x1="31496" y1="40444" x2="58661" y2="35556"/>
                        <a14:foregroundMark x1="67717" y1="41333" x2="67717" y2="76000"/>
                        <a14:foregroundMark x1="66929" y1="72000" x2="45276" y2="63111"/>
                        <a14:foregroundMark x1="35433" y1="76000" x2="57087" y2="75111"/>
                        <a14:foregroundMark x1="33465" y1="92889" x2="64961" y2="88444"/>
                        <a14:foregroundMark x1="72835" y1="93333" x2="30709" y2="86667"/>
                        <a14:foregroundMark x1="51969" y1="80444" x2="67717" y2="87556"/>
                        <a14:foregroundMark x1="53150" y1="92444" x2="53150" y2="92444"/>
                        <a14:foregroundMark x1="67717" y1="18667" x2="67717" y2="1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00" y="3001459"/>
            <a:ext cx="5976664" cy="382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55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798" y="124357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FF"/>
                </a:solidFill>
              </a:rPr>
              <a:t>В знании – сила!</a:t>
            </a:r>
            <a:endParaRPr lang="ru-RU" sz="4800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2" y="0"/>
            <a:ext cx="918247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764704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В знании – сила!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5" y="2085724"/>
            <a:ext cx="8260998" cy="473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80840"/>
            <a:ext cx="74168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FF"/>
                </a:solidFill>
              </a:rPr>
              <a:t>Чему  мы научили Буратино?</a:t>
            </a:r>
          </a:p>
          <a:p>
            <a:endParaRPr lang="ru-RU" sz="3600" dirty="0" smtClean="0">
              <a:solidFill>
                <a:srgbClr val="FFFFFF"/>
              </a:solidFill>
            </a:endParaRPr>
          </a:p>
          <a:p>
            <a:r>
              <a:rPr lang="ru-RU" sz="3600" dirty="0" smtClean="0">
                <a:solidFill>
                  <a:srgbClr val="FFFFFF"/>
                </a:solidFill>
              </a:rPr>
              <a:t>Что вам особенно понравилось?</a:t>
            </a:r>
          </a:p>
          <a:p>
            <a:endParaRPr lang="ru-RU" sz="3600" dirty="0" smtClean="0">
              <a:solidFill>
                <a:srgbClr val="FFFFFF"/>
              </a:solidFill>
            </a:endParaRPr>
          </a:p>
          <a:p>
            <a:r>
              <a:rPr lang="ru-RU" sz="3600" dirty="0" smtClean="0">
                <a:solidFill>
                  <a:srgbClr val="FFFFFF"/>
                </a:solidFill>
              </a:rPr>
              <a:t>При выполнении какого задания вы испытывали трудности?</a:t>
            </a:r>
          </a:p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50">
                        <a14:foregroundMark x1="28438" y1="21294" x2="24531" y2="67116"/>
                        <a14:backgroundMark x1="27344" y1="23450" x2="27344" y2="23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2" y="4252130"/>
            <a:ext cx="486003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FF"/>
                </a:solidFill>
              </a:rPr>
              <a:t>Домашняя работа.</a:t>
            </a:r>
          </a:p>
          <a:p>
            <a:r>
              <a:rPr lang="ru-RU" sz="4000" dirty="0" smtClean="0">
                <a:solidFill>
                  <a:srgbClr val="FFFFFF"/>
                </a:solidFill>
              </a:rPr>
              <a:t>Упражнение 268, страница 136.</a:t>
            </a:r>
            <a:endParaRPr lang="ru-RU" sz="4000" dirty="0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471" y1="6926" x2="15735" y2="82468"/>
                        <a14:foregroundMark x1="3088" y1="44372" x2="3088" y2="44372"/>
                        <a14:foregroundMark x1="3088" y1="44372" x2="3088" y2="44372"/>
                        <a14:foregroundMark x1="41912" y1="12771" x2="41324" y2="77273"/>
                        <a14:foregroundMark x1="26471" y1="56061" x2="27206" y2="57143"/>
                        <a14:foregroundMark x1="64265" y1="54329" x2="70588" y2="45671"/>
                        <a14:foregroundMark x1="56912" y1="50000" x2="62794" y2="47619"/>
                        <a14:foregroundMark x1="46029" y1="63203" x2="52647" y2="59307"/>
                        <a14:foregroundMark x1="61324" y1="44805" x2="61324" y2="44805"/>
                        <a14:foregroundMark x1="71324" y1="80087" x2="69118" y2="91558"/>
                        <a14:foregroundMark x1="82353" y1="89610" x2="86471" y2="86797"/>
                        <a14:foregroundMark x1="82353" y1="50000" x2="85294" y2="57143"/>
                        <a14:foregroundMark x1="81618" y1="6494" x2="82059" y2="9307"/>
                        <a14:foregroundMark x1="85000" y1="12338" x2="87353" y2="11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30" y="3393554"/>
            <a:ext cx="5686772" cy="346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68015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Девиз урока: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504679"/>
            <a:ext cx="7344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FF"/>
                </a:solidFill>
              </a:rPr>
              <a:t>И вновь урок мы начинаем,</a:t>
            </a:r>
          </a:p>
          <a:p>
            <a:r>
              <a:rPr lang="ru-RU" sz="3600" dirty="0" smtClean="0">
                <a:solidFill>
                  <a:srgbClr val="FFFFFF"/>
                </a:solidFill>
              </a:rPr>
              <a:t>Все знанья сами открываем.</a:t>
            </a:r>
          </a:p>
          <a:p>
            <a:r>
              <a:rPr lang="ru-RU" sz="3600" dirty="0" smtClean="0">
                <a:solidFill>
                  <a:srgbClr val="FFFFFF"/>
                </a:solidFill>
              </a:rPr>
              <a:t>К вершинам знаний держим путь,</a:t>
            </a:r>
          </a:p>
          <a:p>
            <a:r>
              <a:rPr lang="ru-RU" sz="3600" dirty="0" smtClean="0">
                <a:solidFill>
                  <a:srgbClr val="FFFFFF"/>
                </a:solidFill>
              </a:rPr>
              <a:t>Поэтому  - активным будь.</a:t>
            </a:r>
          </a:p>
          <a:p>
            <a:r>
              <a:rPr lang="ru-RU" sz="3600" dirty="0" smtClean="0">
                <a:solidFill>
                  <a:srgbClr val="FFFFFF"/>
                </a:solidFill>
              </a:rPr>
              <a:t>На уроке будь старательным,</a:t>
            </a:r>
          </a:p>
          <a:p>
            <a:r>
              <a:rPr lang="ru-RU" sz="3600" dirty="0" smtClean="0">
                <a:solidFill>
                  <a:srgbClr val="FFFFFF"/>
                </a:solidFill>
              </a:rPr>
              <a:t>Будь спокойным и внимательным.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30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" y="885030"/>
            <a:ext cx="9139839" cy="59394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08218"/>
            <a:ext cx="2304256" cy="2304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5706" y="88027"/>
            <a:ext cx="7522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Буратино в стране дураков.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61048"/>
            <a:ext cx="8280920" cy="914400"/>
          </a:xfrm>
        </p:spPr>
        <p:txBody>
          <a:bodyPr/>
          <a:lstStyle/>
          <a:p>
            <a:r>
              <a:rPr lang="ru-RU" sz="3600" dirty="0" smtClean="0">
                <a:solidFill>
                  <a:srgbClr val="FFFFFF"/>
                </a:solidFill>
              </a:rPr>
              <a:t>Мы в лес за наукой сегодня пойдем.</a:t>
            </a:r>
            <a:br>
              <a:rPr lang="ru-RU" sz="3600" dirty="0" smtClean="0">
                <a:solidFill>
                  <a:srgbClr val="FFFFFF"/>
                </a:solidFill>
              </a:rPr>
            </a:br>
            <a:r>
              <a:rPr lang="ru-RU" sz="3600" dirty="0" smtClean="0">
                <a:solidFill>
                  <a:srgbClr val="FFFFFF"/>
                </a:solidFill>
              </a:rPr>
              <a:t>Смекалку, фантазию нашу возьмем.</a:t>
            </a:r>
            <a:br>
              <a:rPr lang="ru-RU" sz="3600" dirty="0" smtClean="0">
                <a:solidFill>
                  <a:srgbClr val="FFFFFF"/>
                </a:solidFill>
              </a:rPr>
            </a:br>
            <a:r>
              <a:rPr lang="ru-RU" sz="3600" dirty="0" smtClean="0">
                <a:solidFill>
                  <a:srgbClr val="FFFFFF"/>
                </a:solidFill>
              </a:rPr>
              <a:t>Дорогой с пути никуда не свернем.</a:t>
            </a:r>
            <a:br>
              <a:rPr lang="ru-RU" sz="3600" dirty="0" smtClean="0">
                <a:solidFill>
                  <a:srgbClr val="FFFFFF"/>
                </a:solidFill>
              </a:rPr>
            </a:br>
            <a:r>
              <a:rPr lang="ru-RU" sz="3600" dirty="0" smtClean="0">
                <a:solidFill>
                  <a:srgbClr val="FFFFFF"/>
                </a:solidFill>
              </a:rPr>
              <a:t>Но чтобы лес нам скорее достичь,</a:t>
            </a:r>
            <a:br>
              <a:rPr lang="ru-RU" sz="3600" dirty="0" smtClean="0">
                <a:solidFill>
                  <a:srgbClr val="FFFFFF"/>
                </a:solidFill>
              </a:rPr>
            </a:br>
            <a:r>
              <a:rPr lang="ru-RU" sz="3600" dirty="0" smtClean="0">
                <a:solidFill>
                  <a:srgbClr val="FFFFFF"/>
                </a:solidFill>
              </a:rPr>
              <a:t>Должны мы по тропинке красиво пройтись.</a:t>
            </a:r>
            <a:br>
              <a:rPr lang="ru-RU" sz="3600" dirty="0" smtClean="0">
                <a:solidFill>
                  <a:srgbClr val="FFFFFF"/>
                </a:solidFill>
              </a:rPr>
            </a:br>
            <a:endParaRPr lang="ru-RU" sz="3600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944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13290" y="3933056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 лес за наукой сегодня пойдем.</a:t>
            </a:r>
            <a:b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Смекалку, фантазию нашу возьмем.</a:t>
            </a:r>
            <a:b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Дорогой с пути никуда не свернем.</a:t>
            </a:r>
            <a:b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чтобы лес нам скорее достичь,</a:t>
            </a:r>
            <a:b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мы по 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тропинке</a:t>
            </a:r>
          </a:p>
          <a:p>
            <a:pPr algn="r"/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красиво пройтись.</a:t>
            </a:r>
            <a:endParaRPr lang="ru-RU" sz="2800" dirty="0">
              <a:solidFill>
                <a:srgbClr val="244C2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60648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FFFF"/>
                </a:solidFill>
              </a:rPr>
              <a:t>Минутка чистописания.</a:t>
            </a:r>
            <a:r>
              <a:rPr lang="en-US" sz="3600" i="1" dirty="0" smtClean="0">
                <a:solidFill>
                  <a:srgbClr val="FFFFFF"/>
                </a:solidFill>
              </a:rPr>
              <a:t> </a:t>
            </a:r>
            <a:r>
              <a:rPr lang="ru-RU" sz="3600" i="1" dirty="0" smtClean="0">
                <a:solidFill>
                  <a:srgbClr val="FFFFFF"/>
                </a:solidFill>
              </a:rPr>
              <a:t>Буква З </a:t>
            </a:r>
            <a:r>
              <a:rPr lang="ru-RU" sz="3600" i="1" dirty="0" err="1" smtClean="0">
                <a:solidFill>
                  <a:srgbClr val="FFFFFF"/>
                </a:solidFill>
              </a:rPr>
              <a:t>з</a:t>
            </a:r>
            <a:r>
              <a:rPr lang="ru-RU" sz="3600" i="1" dirty="0">
                <a:solidFill>
                  <a:srgbClr val="FFFFFF"/>
                </a:solidFill>
              </a:rPr>
              <a:t> </a:t>
            </a:r>
            <a:r>
              <a:rPr lang="ru-RU" sz="3600" i="1" dirty="0" smtClean="0">
                <a:solidFill>
                  <a:srgbClr val="FFFFFF"/>
                </a:solidFill>
              </a:rPr>
              <a:t>зима</a:t>
            </a:r>
            <a:endParaRPr lang="ru-RU" sz="3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543800" cy="878954"/>
          </a:xfrm>
        </p:spPr>
        <p:txBody>
          <a:bodyPr/>
          <a:lstStyle/>
          <a:p>
            <a:r>
              <a:rPr lang="ru-RU" sz="4800" dirty="0" smtClean="0">
                <a:solidFill>
                  <a:srgbClr val="FFFFFF"/>
                </a:solidFill>
              </a:rPr>
              <a:t>Двадцать девятое ноября.</a:t>
            </a:r>
            <a:endParaRPr lang="ru-RU" sz="4800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556792"/>
            <a:ext cx="6172200" cy="6858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FFFF"/>
                </a:solidFill>
              </a:rPr>
              <a:t>Классная работа.</a:t>
            </a:r>
            <a:endParaRPr lang="ru-RU" sz="4800" dirty="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0" r="987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149080"/>
            <a:ext cx="4896544" cy="254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046"/>
            <a:ext cx="9118848" cy="6839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2852" y="5017256"/>
            <a:ext cx="6145831" cy="181588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Наступила зима. Река покрылась льдом. Снег укрыл землю пушистым одеялом. Деревья стоят в уборе</a:t>
            </a:r>
            <a:r>
              <a:rPr lang="ru-RU" sz="28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Другая 4">
      <a:dk1>
        <a:srgbClr val="244C24"/>
      </a:dk1>
      <a:lt1>
        <a:srgbClr val="244C24"/>
      </a:lt1>
      <a:dk2>
        <a:srgbClr val="244C24"/>
      </a:dk2>
      <a:lt2>
        <a:srgbClr val="244C24"/>
      </a:lt2>
      <a:accent1>
        <a:srgbClr val="244C24"/>
      </a:accent1>
      <a:accent2>
        <a:srgbClr val="FFFF00"/>
      </a:accent2>
      <a:accent3>
        <a:srgbClr val="FFFF00"/>
      </a:accent3>
      <a:accent4>
        <a:srgbClr val="244C24"/>
      </a:accent4>
      <a:accent5>
        <a:srgbClr val="244C24"/>
      </a:accent5>
      <a:accent6>
        <a:srgbClr val="244C24"/>
      </a:accent6>
      <a:hlink>
        <a:srgbClr val="8E58B6"/>
      </a:hlink>
      <a:folHlink>
        <a:srgbClr val="7F6F6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азовая">
  <a:themeElements>
    <a:clrScheme name="Другая 4">
      <a:dk1>
        <a:srgbClr val="244C24"/>
      </a:dk1>
      <a:lt1>
        <a:srgbClr val="244C24"/>
      </a:lt1>
      <a:dk2>
        <a:srgbClr val="244C24"/>
      </a:dk2>
      <a:lt2>
        <a:srgbClr val="244C24"/>
      </a:lt2>
      <a:accent1>
        <a:srgbClr val="244C24"/>
      </a:accent1>
      <a:accent2>
        <a:srgbClr val="FFFF00"/>
      </a:accent2>
      <a:accent3>
        <a:srgbClr val="FFFF00"/>
      </a:accent3>
      <a:accent4>
        <a:srgbClr val="244C24"/>
      </a:accent4>
      <a:accent5>
        <a:srgbClr val="244C24"/>
      </a:accent5>
      <a:accent6>
        <a:srgbClr val="244C24"/>
      </a:accent6>
      <a:hlink>
        <a:srgbClr val="8E58B6"/>
      </a:hlink>
      <a:folHlink>
        <a:srgbClr val="7F6F6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Базовая">
  <a:themeElements>
    <a:clrScheme name="Другая 4">
      <a:dk1>
        <a:srgbClr val="244C24"/>
      </a:dk1>
      <a:lt1>
        <a:srgbClr val="244C24"/>
      </a:lt1>
      <a:dk2>
        <a:srgbClr val="244C24"/>
      </a:dk2>
      <a:lt2>
        <a:srgbClr val="244C24"/>
      </a:lt2>
      <a:accent1>
        <a:srgbClr val="244C24"/>
      </a:accent1>
      <a:accent2>
        <a:srgbClr val="FFFF00"/>
      </a:accent2>
      <a:accent3>
        <a:srgbClr val="FFFF00"/>
      </a:accent3>
      <a:accent4>
        <a:srgbClr val="244C24"/>
      </a:accent4>
      <a:accent5>
        <a:srgbClr val="244C24"/>
      </a:accent5>
      <a:accent6>
        <a:srgbClr val="244C24"/>
      </a:accent6>
      <a:hlink>
        <a:srgbClr val="8E58B6"/>
      </a:hlink>
      <a:folHlink>
        <a:srgbClr val="7F6F6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Базовая">
  <a:themeElements>
    <a:clrScheme name="Другая 4">
      <a:dk1>
        <a:srgbClr val="244C24"/>
      </a:dk1>
      <a:lt1>
        <a:srgbClr val="244C24"/>
      </a:lt1>
      <a:dk2>
        <a:srgbClr val="244C24"/>
      </a:dk2>
      <a:lt2>
        <a:srgbClr val="244C24"/>
      </a:lt2>
      <a:accent1>
        <a:srgbClr val="244C24"/>
      </a:accent1>
      <a:accent2>
        <a:srgbClr val="FFFF00"/>
      </a:accent2>
      <a:accent3>
        <a:srgbClr val="FFFF00"/>
      </a:accent3>
      <a:accent4>
        <a:srgbClr val="244C24"/>
      </a:accent4>
      <a:accent5>
        <a:srgbClr val="244C24"/>
      </a:accent5>
      <a:accent6>
        <a:srgbClr val="244C24"/>
      </a:accent6>
      <a:hlink>
        <a:srgbClr val="8E58B6"/>
      </a:hlink>
      <a:folHlink>
        <a:srgbClr val="7F6F6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Базовая">
  <a:themeElements>
    <a:clrScheme name="Другая 4">
      <a:dk1>
        <a:srgbClr val="244C24"/>
      </a:dk1>
      <a:lt1>
        <a:srgbClr val="244C24"/>
      </a:lt1>
      <a:dk2>
        <a:srgbClr val="244C24"/>
      </a:dk2>
      <a:lt2>
        <a:srgbClr val="244C24"/>
      </a:lt2>
      <a:accent1>
        <a:srgbClr val="244C24"/>
      </a:accent1>
      <a:accent2>
        <a:srgbClr val="FFFF00"/>
      </a:accent2>
      <a:accent3>
        <a:srgbClr val="FFFF00"/>
      </a:accent3>
      <a:accent4>
        <a:srgbClr val="244C24"/>
      </a:accent4>
      <a:accent5>
        <a:srgbClr val="244C24"/>
      </a:accent5>
      <a:accent6>
        <a:srgbClr val="244C24"/>
      </a:accent6>
      <a:hlink>
        <a:srgbClr val="8E58B6"/>
      </a:hlink>
      <a:folHlink>
        <a:srgbClr val="7F6F6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Базовая">
  <a:themeElements>
    <a:clrScheme name="Другая 4">
      <a:dk1>
        <a:srgbClr val="244C24"/>
      </a:dk1>
      <a:lt1>
        <a:srgbClr val="244C24"/>
      </a:lt1>
      <a:dk2>
        <a:srgbClr val="244C24"/>
      </a:dk2>
      <a:lt2>
        <a:srgbClr val="244C24"/>
      </a:lt2>
      <a:accent1>
        <a:srgbClr val="244C24"/>
      </a:accent1>
      <a:accent2>
        <a:srgbClr val="FFFF00"/>
      </a:accent2>
      <a:accent3>
        <a:srgbClr val="FFFF00"/>
      </a:accent3>
      <a:accent4>
        <a:srgbClr val="244C24"/>
      </a:accent4>
      <a:accent5>
        <a:srgbClr val="244C24"/>
      </a:accent5>
      <a:accent6>
        <a:srgbClr val="244C24"/>
      </a:accent6>
      <a:hlink>
        <a:srgbClr val="8E58B6"/>
      </a:hlink>
      <a:folHlink>
        <a:srgbClr val="7F6F6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877</TotalTime>
  <Words>203</Words>
  <Application>Microsoft Office PowerPoint</Application>
  <PresentationFormat>Экран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Базовая</vt:lpstr>
      <vt:lpstr>1_Базовая</vt:lpstr>
      <vt:lpstr>3_Базовая</vt:lpstr>
      <vt:lpstr>4_Базовая</vt:lpstr>
      <vt:lpstr>5_Базовая</vt:lpstr>
      <vt:lpstr>2_Базовая</vt:lpstr>
      <vt:lpstr>Урок русского языка в 4 классе.</vt:lpstr>
      <vt:lpstr>Презентация PowerPoint</vt:lpstr>
      <vt:lpstr>Презентация PowerPoint</vt:lpstr>
      <vt:lpstr>Презентация PowerPoint</vt:lpstr>
      <vt:lpstr>Презентация PowerPoint</vt:lpstr>
      <vt:lpstr>Мы в лес за наукой сегодня пойдем. Смекалку, фантазию нашу возьмем. Дорогой с пути никуда не свернем. Но чтобы лес нам скорее достичь, Должны мы по тропинке красиво пройтись. </vt:lpstr>
      <vt:lpstr>Двадцать девятое ноября.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русского языка в 4 классе</dc:title>
  <dc:creator>1111</dc:creator>
  <cp:lastModifiedBy>Пользователь Windows</cp:lastModifiedBy>
  <cp:revision>49</cp:revision>
  <dcterms:created xsi:type="dcterms:W3CDTF">2016-11-15T19:50:21Z</dcterms:created>
  <dcterms:modified xsi:type="dcterms:W3CDTF">2018-01-30T16:59:08Z</dcterms:modified>
</cp:coreProperties>
</file>